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79" r:id="rId11"/>
    <p:sldId id="294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74" r:id="rId26"/>
    <p:sldId id="275" r:id="rId27"/>
    <p:sldId id="2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86432" autoAdjust="0"/>
  </p:normalViewPr>
  <p:slideViewPr>
    <p:cSldViewPr snapToGrid="0">
      <p:cViewPr varScale="1">
        <p:scale>
          <a:sx n="113" d="100"/>
          <a:sy n="113" d="100"/>
        </p:scale>
        <p:origin x="22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22-Jan-22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22-Jan-22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Longest increasing subsequence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3"/>
            <a:ext cx="4989628" cy="340677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Data Structure and Algorithms II Laboratory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CSE  2218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Section: D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Course Instructor: </a:t>
            </a:r>
          </a:p>
          <a:p>
            <a:r>
              <a:rPr lang="en-US" sz="2000" b="1" dirty="0" err="1">
                <a:solidFill>
                  <a:srgbClr val="FFFF00"/>
                </a:solidFill>
              </a:rPr>
              <a:t>Akib</a:t>
            </a:r>
            <a:r>
              <a:rPr lang="en-US" sz="2000" b="1" dirty="0">
                <a:solidFill>
                  <a:srgbClr val="FFFF00"/>
                </a:solidFill>
              </a:rPr>
              <a:t> Zaman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Lecturer, Dept. of CSE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=3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53602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8C888C5-1DE5-4C9C-8FDD-B874E081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3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=3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70132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50882F-20B6-40E8-B4FE-096F8CBD1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4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=4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93010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7906E40-48A1-4D91-BD3A-52135EF9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6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=4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90832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CC709D7-32C0-4A55-9666-12C9169DD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69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=4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8531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5A48C6D-177E-4B23-B0F0-DCE15976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7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=4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69029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A9519C1-EA24-4E01-8B35-F0A9A12D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1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6231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8728D37-FA18-4D12-9836-1D642956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2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6510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D90F6D5-703D-4696-B6CA-4374DA74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38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12905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2B8CCA4-14DB-40BB-837C-E0A729A2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7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579889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E627A5C-B24F-4025-98AB-BBFA713A2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9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sz="2000" b="1" dirty="0">
                <a:solidFill>
                  <a:schemeClr val="accent6"/>
                </a:solidFill>
              </a:rPr>
              <a:t>Group</a:t>
            </a:r>
            <a:r>
              <a:rPr lang="en-US" sz="2000" b="1">
                <a:solidFill>
                  <a:schemeClr val="accent6"/>
                </a:solidFill>
              </a:rPr>
              <a:t>: D2</a:t>
            </a:r>
            <a:endParaRPr lang="en-US" sz="2000" b="1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9059BE-F76F-4A0E-909C-6EF2DAE45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636046"/>
              </p:ext>
            </p:extLst>
          </p:nvPr>
        </p:nvGraphicFramePr>
        <p:xfrm>
          <a:off x="1034661" y="345184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21">
                  <a:extLst>
                    <a:ext uri="{9D8B030D-6E8A-4147-A177-3AD203B41FA5}">
                      <a16:colId xmlns:a16="http://schemas.microsoft.com/office/drawing/2014/main" val="207652853"/>
                    </a:ext>
                  </a:extLst>
                </a:gridCol>
                <a:gridCol w="4679945">
                  <a:extLst>
                    <a:ext uri="{9D8B030D-6E8A-4147-A177-3AD203B41FA5}">
                      <a16:colId xmlns:a16="http://schemas.microsoft.com/office/drawing/2014/main" val="25416829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24071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7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Abrar </a:t>
                      </a:r>
                      <a:r>
                        <a:rPr lang="en-US" b="1" dirty="0" err="1"/>
                        <a:t>Asef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011183005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29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Shihab Md Akash </a:t>
                      </a:r>
                      <a:r>
                        <a:rPr lang="en-US" b="1" dirty="0" err="1"/>
                        <a:t>Mondol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011192046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16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Amir Hamza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011201019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75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Hasibul Hasan Nirob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011201031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45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0835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D0D17D6-9678-4E91-8FD5-B8DDAD3D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06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Final result: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5610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725A53C-F08A-45BB-9F0C-6EA30891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4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8E820-66E7-443E-BAE5-FFEFA025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9" y="202822"/>
            <a:ext cx="9476508" cy="66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2125138"/>
            <a:ext cx="5797283" cy="2260600"/>
          </a:xfrm>
        </p:spPr>
        <p:txBody>
          <a:bodyPr/>
          <a:lstStyle/>
          <a:p>
            <a:r>
              <a:rPr lang="en-US" b="1" dirty="0"/>
              <a:t>Thank you everyone for your patience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270" y="554184"/>
            <a:ext cx="5797283" cy="1600974"/>
          </a:xfrm>
        </p:spPr>
        <p:txBody>
          <a:bodyPr/>
          <a:lstStyle/>
          <a:p>
            <a:r>
              <a:rPr lang="en-US" b="1" dirty="0"/>
              <a:t>Any questions?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Sweating Jordan Peele | Know Your Meme">
            <a:extLst>
              <a:ext uri="{FF2B5EF4-FFF2-40B4-BE49-F238E27FC236}">
                <a16:creationId xmlns:a16="http://schemas.microsoft.com/office/drawing/2014/main" id="{B5FA7A92-4351-4FD0-BB41-A5FEF9541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"/>
          <a:stretch/>
        </p:blipFill>
        <p:spPr bwMode="auto">
          <a:xfrm>
            <a:off x="290944" y="2206120"/>
            <a:ext cx="7620000" cy="41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59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D67985-D9DE-4058-8B2E-94DB611A72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17616" y="413490"/>
            <a:ext cx="9019646" cy="6042728"/>
          </a:xfrm>
        </p:spPr>
        <p:txBody>
          <a:bodyPr/>
          <a:lstStyle/>
          <a:p>
            <a:r>
              <a:rPr lang="en-US" sz="4000" b="1" dirty="0">
                <a:solidFill>
                  <a:srgbClr val="FFFF00"/>
                </a:solidFill>
              </a:rPr>
              <a:t>Longest  Increasing Subsequence</a:t>
            </a:r>
          </a:p>
          <a:p>
            <a:r>
              <a:rPr lang="en-US" sz="2800" dirty="0"/>
              <a:t>For instance:</a:t>
            </a:r>
          </a:p>
          <a:p>
            <a:r>
              <a:rPr lang="en-US" sz="2400" dirty="0"/>
              <a:t>Input: {10, 22, 9, 33, 21, 50, 41, 60}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Subsequences: {10}, {22},……….{10,9,33},………{10,22,33,50,60} etc.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Increasing subsequences: {10,22,33,50,60}, {33,50,60} etc.</a:t>
            </a:r>
          </a:p>
          <a:p>
            <a:r>
              <a:rPr lang="en-US" sz="2400" dirty="0">
                <a:solidFill>
                  <a:srgbClr val="00B050"/>
                </a:solidFill>
              </a:rPr>
              <a:t>Longest increasing subsequence =&gt; {10,22,33,50,60}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                                                           =&gt; Length(LIS) =&gt; 5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70" y="1981200"/>
            <a:ext cx="11556929" cy="4181672"/>
          </a:xfrm>
        </p:spPr>
        <p:txBody>
          <a:bodyPr/>
          <a:lstStyle/>
          <a:p>
            <a:pPr algn="l"/>
            <a:r>
              <a:rPr lang="en-US" sz="2800" b="1" dirty="0"/>
              <a:t>Dynamic programming approach:</a:t>
            </a:r>
          </a:p>
          <a:p>
            <a:pPr algn="l"/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F6CFC80E-1B8A-4349-A13C-F2C8F0E7C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56157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0F0C823-AA35-432A-A018-B132C9AE7F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60779" y="1818856"/>
            <a:ext cx="7309087" cy="1127544"/>
          </a:xfrm>
        </p:spPr>
        <p:txBody>
          <a:bodyPr/>
          <a:lstStyle/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=1</a:t>
            </a:r>
          </a:p>
        </p:txBody>
      </p:sp>
      <p:graphicFrame>
        <p:nvGraphicFramePr>
          <p:cNvPr id="47" name="Table 42">
            <a:extLst>
              <a:ext uri="{FF2B5EF4-FFF2-40B4-BE49-F238E27FC236}">
                <a16:creationId xmlns:a16="http://schemas.microsoft.com/office/drawing/2014/main" id="{9EB88043-B940-4EDF-8F01-05D63DABB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2487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8B82FAA-C393-4A89-8DD0-312525FA7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For i =1</a:t>
            </a:r>
            <a:endParaRPr lang="en-US" sz="2800" dirty="0"/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76917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60A42E9-FABD-421E-8C59-FD0DB5C8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8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=2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426563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1DB8713-C401-4D28-A2F0-69AD4C05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2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=2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767576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18BAEE0-C847-44D8-9A17-2A18296A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7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=3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96582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64E317C-7C76-48AB-BBB4-5A6C7B37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79" y="601453"/>
            <a:ext cx="58959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296</TotalTime>
  <Words>600</Words>
  <Application>Microsoft Office PowerPoint</Application>
  <PresentationFormat>Widescreen</PresentationFormat>
  <Paragraphs>453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 Bold</vt:lpstr>
      <vt:lpstr>Courier New</vt:lpstr>
      <vt:lpstr>Daytona Pro Light</vt:lpstr>
      <vt:lpstr>Office Theme</vt:lpstr>
      <vt:lpstr>Longest increasing subsequence</vt:lpstr>
      <vt:lpstr>About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everyone for your patience 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Longest increasing subsequence</dc:title>
  <dc:creator>Hasibul Hasan Nirob</dc:creator>
  <cp:lastModifiedBy>Hasibul Hasan Nirob</cp:lastModifiedBy>
  <cp:revision>12</cp:revision>
  <dcterms:created xsi:type="dcterms:W3CDTF">2022-01-06T14:59:26Z</dcterms:created>
  <dcterms:modified xsi:type="dcterms:W3CDTF">2022-01-22T12:47:41Z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